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42666c974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42666c974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666c974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666c974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42666c974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42666c974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42666c974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42666c974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42666c974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42666c974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42666c974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42666c974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42666c974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42666c974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42666c974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42666c974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42666c974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42666c974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42666c97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42666c97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42666c97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42666c97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42666c974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42666c974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42666c974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42666c974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42666c974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42666c974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42666c974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42666c974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42666c974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42666c974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42666c974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42666c974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42666c974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42666c974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42666c974_5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42666c974_5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42666c974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42666c974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42666c974_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42666c974_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42666c9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42666c9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42666c9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42666c9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42666c97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42666c97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42666c97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42666c97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42666c97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42666c97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42666c97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42666c97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42666c97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42666c97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42666c97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42666c974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42666c974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42666c974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42666c974_3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42666c974_3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42666c974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42666c974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666c97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666c97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42666c974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42666c974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42666c974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42666c974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42666c974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42666c974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42666c974_3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42666c974_3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42666c974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42666c974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42666c97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42666c97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42666c9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42666c9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42666c97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42666c97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42666c97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42666c97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42666c97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42666c97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42666c97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42666c97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virtual.utxicotepec.edu.mx/course/view.php?id=423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345550" y="1535050"/>
            <a:ext cx="4452900" cy="2417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900">
                <a:latin typeface="Impact"/>
                <a:ea typeface="Impact"/>
                <a:cs typeface="Impact"/>
                <a:sym typeface="Impact"/>
              </a:rPr>
              <a:t>Carica-Toons</a:t>
            </a:r>
            <a:br>
              <a:rPr lang="es-419" sz="3900">
                <a:latin typeface="Impact"/>
                <a:ea typeface="Impact"/>
                <a:cs typeface="Impact"/>
                <a:sym typeface="Impact"/>
              </a:rPr>
            </a:br>
            <a:r>
              <a:rPr lang="es-419" sz="2800">
                <a:latin typeface="Impact"/>
                <a:ea typeface="Impact"/>
                <a:cs typeface="Impact"/>
                <a:sym typeface="Impact"/>
              </a:rPr>
              <a:t>Empresa Souka</a:t>
            </a:r>
            <a:endParaRPr sz="28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4"/>
              </a:rPr>
              <a:t>Desarrollo para Dispositivos Inteligentes 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Impact"/>
                <a:ea typeface="Impact"/>
                <a:cs typeface="Impact"/>
                <a:sym typeface="Impact"/>
              </a:rPr>
              <a:t>9° A IDGS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" y="149250"/>
            <a:ext cx="3301900" cy="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1350" y="149250"/>
            <a:ext cx="2159626" cy="93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000" y="997075"/>
            <a:ext cx="5995501" cy="38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2869775" y="143400"/>
            <a:ext cx="280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rgbClr val="FFFFFF"/>
                </a:solidFill>
              </a:rPr>
              <a:t>Primer Diseño</a:t>
            </a:r>
            <a:endParaRPr sz="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l="18454" t="18750" r="18169" b="18093"/>
          <a:stretch/>
        </p:blipFill>
        <p:spPr>
          <a:xfrm>
            <a:off x="1200025" y="926600"/>
            <a:ext cx="6743949" cy="37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5">
            <a:alphaModFix/>
          </a:blip>
          <a:srcRect r="70294"/>
          <a:stretch/>
        </p:blipFill>
        <p:spPr>
          <a:xfrm>
            <a:off x="3121500" y="98150"/>
            <a:ext cx="2716249" cy="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r="70294"/>
          <a:stretch/>
        </p:blipFill>
        <p:spPr>
          <a:xfrm>
            <a:off x="3121500" y="98150"/>
            <a:ext cx="2716249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5">
            <a:alphaModFix/>
          </a:blip>
          <a:srcRect l="18453" t="19212" r="18415" b="17878"/>
          <a:stretch/>
        </p:blipFill>
        <p:spPr>
          <a:xfrm>
            <a:off x="1687625" y="988975"/>
            <a:ext cx="5772651" cy="3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r="70294"/>
          <a:stretch/>
        </p:blipFill>
        <p:spPr>
          <a:xfrm>
            <a:off x="3121500" y="98150"/>
            <a:ext cx="2716249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 l="18336" t="19641" r="18412" b="17666"/>
          <a:stretch/>
        </p:blipFill>
        <p:spPr>
          <a:xfrm>
            <a:off x="1676600" y="1011050"/>
            <a:ext cx="5783675" cy="3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r="70294"/>
          <a:stretch/>
        </p:blipFill>
        <p:spPr>
          <a:xfrm>
            <a:off x="3121500" y="98150"/>
            <a:ext cx="2716249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5">
            <a:alphaModFix/>
          </a:blip>
          <a:srcRect l="18215" t="19212" r="18049" b="17878"/>
          <a:stretch/>
        </p:blipFill>
        <p:spPr>
          <a:xfrm>
            <a:off x="1578525" y="988975"/>
            <a:ext cx="5986949" cy="33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r="70294"/>
          <a:stretch/>
        </p:blipFill>
        <p:spPr>
          <a:xfrm>
            <a:off x="3121500" y="98150"/>
            <a:ext cx="2716249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l="18212" t="19212" r="18415" b="17878"/>
          <a:stretch/>
        </p:blipFill>
        <p:spPr>
          <a:xfrm>
            <a:off x="1665550" y="988975"/>
            <a:ext cx="5794726" cy="3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l="18336" t="19212" r="18412" b="18306"/>
          <a:stretch/>
        </p:blipFill>
        <p:spPr>
          <a:xfrm>
            <a:off x="318975" y="855425"/>
            <a:ext cx="3565123" cy="19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l="18241" t="18607" r="18266" b="18056"/>
          <a:stretch/>
        </p:blipFill>
        <p:spPr>
          <a:xfrm>
            <a:off x="5024525" y="845625"/>
            <a:ext cx="3565123" cy="19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6">
            <a:alphaModFix/>
          </a:blip>
          <a:srcRect l="18497" t="19080" r="18371" b="17799"/>
          <a:stretch/>
        </p:blipFill>
        <p:spPr>
          <a:xfrm>
            <a:off x="2697063" y="2953800"/>
            <a:ext cx="3565123" cy="2004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189875" y="121325"/>
            <a:ext cx="502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rgbClr val="FFFFFF"/>
                </a:solidFill>
              </a:rPr>
              <a:t>Landing page</a:t>
            </a:r>
            <a:endParaRPr sz="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3189875" y="121325"/>
            <a:ext cx="502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rgbClr val="FFFFFF"/>
                </a:solidFill>
              </a:rPr>
              <a:t>Administrador</a:t>
            </a:r>
            <a:endParaRPr sz="100"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l="18358" t="18613" r="18269" b="17857"/>
          <a:stretch/>
        </p:blipFill>
        <p:spPr>
          <a:xfrm>
            <a:off x="1455850" y="938800"/>
            <a:ext cx="5794698" cy="32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2251675" y="132350"/>
            <a:ext cx="502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rgbClr val="FFFFFF"/>
                </a:solidFill>
              </a:rPr>
              <a:t>Front en Android Studio</a:t>
            </a:r>
            <a:endParaRPr sz="1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300" y="1021171"/>
            <a:ext cx="5864101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90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Base de datos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0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tbb_anime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tbb_episodio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tbb_genero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tbb_miembro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tbb_origen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tbb_temporada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tbb_usuario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tbc_anime_genero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tbc_lista_animes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419" sz="1100">
                <a:solidFill>
                  <a:schemeClr val="lt1"/>
                </a:solidFill>
              </a:rPr>
              <a:t>tbc_rating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288" y="0"/>
            <a:ext cx="367072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299" y="500063"/>
            <a:ext cx="55245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Anime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4">
            <a:alphaModFix/>
          </a:blip>
          <a:srcRect l="3655" t="8634" r="9711" b="31653"/>
          <a:stretch/>
        </p:blipFill>
        <p:spPr>
          <a:xfrm>
            <a:off x="610875" y="1349150"/>
            <a:ext cx="7922250" cy="3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Episodio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 l="3449" t="8634" r="11596" b="55582"/>
          <a:stretch/>
        </p:blipFill>
        <p:spPr>
          <a:xfrm>
            <a:off x="785275" y="1940850"/>
            <a:ext cx="7673949" cy="18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Género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l="3411" t="8634" r="11712" b="61735"/>
          <a:stretch/>
        </p:blipFill>
        <p:spPr>
          <a:xfrm>
            <a:off x="691550" y="1810088"/>
            <a:ext cx="7760902" cy="15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Origen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l="3454" t="9091" r="10182" b="52963"/>
          <a:stretch/>
        </p:blipFill>
        <p:spPr>
          <a:xfrm>
            <a:off x="623575" y="1885287"/>
            <a:ext cx="7896849" cy="19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Temporada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l="3408" t="8633" r="11593" b="48517"/>
          <a:stretch/>
        </p:blipFill>
        <p:spPr>
          <a:xfrm>
            <a:off x="685688" y="1759237"/>
            <a:ext cx="7772625" cy="22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Usuario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l="3410" t="8632" r="10686" b="47834"/>
          <a:stretch/>
        </p:blipFill>
        <p:spPr>
          <a:xfrm>
            <a:off x="644688" y="1452738"/>
            <a:ext cx="7854626" cy="22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Lista de animes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l="3413" t="24817" r="12098" b="38946"/>
          <a:stretch/>
        </p:blipFill>
        <p:spPr>
          <a:xfrm>
            <a:off x="709125" y="1929225"/>
            <a:ext cx="7725751" cy="18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Rating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l="3408" t="63332" r="11586" b="3393"/>
          <a:stretch/>
        </p:blipFill>
        <p:spPr>
          <a:xfrm>
            <a:off x="685688" y="2005375"/>
            <a:ext cx="7772625" cy="17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Procedimientos almacenados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4">
            <a:alphaModFix/>
          </a:blip>
          <a:srcRect l="2049" t="25043" r="83727" b="50001"/>
          <a:stretch/>
        </p:blipFill>
        <p:spPr>
          <a:xfrm>
            <a:off x="3135163" y="1443250"/>
            <a:ext cx="2873685" cy="283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Funciones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4">
            <a:alphaModFix/>
          </a:blip>
          <a:srcRect l="2306" t="50000" r="82317" b="34844"/>
          <a:stretch/>
        </p:blipFill>
        <p:spPr>
          <a:xfrm>
            <a:off x="1736638" y="1426325"/>
            <a:ext cx="5670724" cy="3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512325" y="797725"/>
            <a:ext cx="2417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</a:rPr>
              <a:t>Objetivo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26475" y="1714500"/>
            <a:ext cx="42030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b="1" dirty="0">
                <a:solidFill>
                  <a:schemeClr val="lt1"/>
                </a:solidFill>
              </a:rPr>
              <a:t>Desarrollar una aplicación que realice recomendaciones de animes con base a las especificaciones dadas por el usuario</a:t>
            </a:r>
            <a:r>
              <a:rPr lang="es-419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6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/>
        </p:nvSpPr>
        <p:spPr>
          <a:xfrm>
            <a:off x="575400" y="65850"/>
            <a:ext cx="7436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Lista de los enrutadores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425" y="640549"/>
            <a:ext cx="4267050" cy="417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Schema y visualización de swagger tbb_anime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50" y="1017725"/>
            <a:ext cx="215162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950" y="1731713"/>
            <a:ext cx="6461226" cy="23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Schema y visualización de swagger tbb_episodio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251575" cy="3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050" y="1330050"/>
            <a:ext cx="6390224" cy="2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Schema y visualización de swagger tbb_genero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21" y="1133475"/>
            <a:ext cx="27109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125" y="1471725"/>
            <a:ext cx="5564173" cy="24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Schema y visualización de swagger tbb_miembro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32050"/>
            <a:ext cx="26013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350" y="1794875"/>
            <a:ext cx="5856826" cy="20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</a:rPr>
              <a:t>Schema y visualización de swagger tbb_origen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24394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525" y="1504050"/>
            <a:ext cx="5792776" cy="21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9"/>
          <p:cNvSpPr txBox="1"/>
          <p:nvPr/>
        </p:nvSpPr>
        <p:spPr>
          <a:xfrm>
            <a:off x="238125" y="390525"/>
            <a:ext cx="846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tbb_temporada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1006125"/>
            <a:ext cx="2098600" cy="38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00" y="1377725"/>
            <a:ext cx="5753026" cy="2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/>
        </p:nvSpPr>
        <p:spPr>
          <a:xfrm>
            <a:off x="47625" y="8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tbb_usuario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75" y="701325"/>
            <a:ext cx="2346600" cy="443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00" y="1370200"/>
            <a:ext cx="5943600" cy="24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0" y="9525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tbc_anime_genero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" y="945100"/>
            <a:ext cx="27707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249" y="1930638"/>
            <a:ext cx="5704426" cy="6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tbc_lista_animes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" y="723900"/>
            <a:ext cx="2182275" cy="40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00" y="1532650"/>
            <a:ext cx="6038851" cy="2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714625" y="1102525"/>
            <a:ext cx="5941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419" sz="1900" b="1" dirty="0">
                <a:solidFill>
                  <a:schemeClr val="lt1"/>
                </a:solidFill>
              </a:rPr>
              <a:t>En la era digital actual, la industria del entretenimiento ha experimentado un auge significativo, especialmente en lo que respecta al anime, un género de animación originado en Japón que ha ganado popularidad a nivel mundial. Sin embargo, con la creciente cantidad de series y películas de anime disponibles, los usuarios a menudo se enfrentan a la dificultad de encontrar contenido que se adapte a sus preferencias y gustos únicos. </a:t>
            </a:r>
            <a:endParaRPr sz="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143100" y="472525"/>
            <a:ext cx="531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lt1"/>
                </a:solidFill>
              </a:rPr>
              <a:t>Planteamiento del Problema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tbc_rating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706975"/>
            <a:ext cx="297285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925" y="1384800"/>
            <a:ext cx="5295899" cy="2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Schema y visualización de swagger tbi_bitacora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8" name="Google Shape;3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99" y="878425"/>
            <a:ext cx="2339425" cy="3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025" y="2239375"/>
            <a:ext cx="5972176" cy="6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5"/>
          <p:cNvSpPr txBox="1"/>
          <p:nvPr/>
        </p:nvSpPr>
        <p:spPr>
          <a:xfrm>
            <a:off x="142875" y="991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Visualizacion de los datos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75" y="714750"/>
            <a:ext cx="8154450" cy="1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75" y="2831050"/>
            <a:ext cx="8154449" cy="19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Visualizacion de los datos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 l="541" r="6070"/>
          <a:stretch/>
        </p:blipFill>
        <p:spPr>
          <a:xfrm>
            <a:off x="466200" y="764600"/>
            <a:ext cx="8211599" cy="2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200" y="3270125"/>
            <a:ext cx="8211599" cy="1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Visualización de los datos</a:t>
            </a:r>
            <a:endParaRPr sz="28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50" y="710850"/>
            <a:ext cx="8754500" cy="21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50" y="2907250"/>
            <a:ext cx="8754499" cy="21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5B895C-4AEF-444C-982A-B19A4F6D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11" y="506007"/>
            <a:ext cx="3033726" cy="43925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644E06-F226-41F3-B568-E611868CC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340" y="506007"/>
            <a:ext cx="3141909" cy="437234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12F35-A4B5-402F-ABDA-07256098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B26DEF-76BE-4FF7-B01F-0115B04E4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Google Shape;400;p57">
            <a:extLst>
              <a:ext uri="{FF2B5EF4-FFF2-40B4-BE49-F238E27FC236}">
                <a16:creationId xmlns:a16="http://schemas.microsoft.com/office/drawing/2014/main" id="{4600288B-A455-4061-86BE-E00229C05A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745" y="-31706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F64D4B-854D-4BCA-9416-9F9899D4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85" y="445025"/>
            <a:ext cx="2974572" cy="43142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58C923-E27A-436A-972B-642E44EB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30" y="507846"/>
            <a:ext cx="3147897" cy="42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262325" y="650075"/>
            <a:ext cx="3036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</a:rPr>
              <a:t>Justificación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369250" y="1331125"/>
            <a:ext cx="61554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12827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chemeClr val="lt1"/>
                </a:solidFill>
              </a:rPr>
              <a:t>Cada aficionado al anime tiene gustos y preferencias únicas. </a:t>
            </a:r>
            <a:r>
              <a:rPr lang="es-419" sz="2000" b="1" dirty="0" err="1">
                <a:solidFill>
                  <a:schemeClr val="lt1"/>
                </a:solidFill>
              </a:rPr>
              <a:t>Carica-Toons</a:t>
            </a:r>
            <a:r>
              <a:rPr lang="es-419" sz="2000" b="1" dirty="0">
                <a:solidFill>
                  <a:schemeClr val="lt1"/>
                </a:solidFill>
              </a:rPr>
              <a:t> analiza patrones de visualización y preferencias del usuario, lo que lleva a recomendaciones más precisas y relevantes facilitando a los usuarios encontrar contenido que se ajuste a sus intereses específicos, lo que resulta en una experiencia de entretenimiento más satisfactoria.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702575" y="285725"/>
            <a:ext cx="59412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Requerimientos funcionales</a:t>
            </a:r>
            <a:endParaRPr sz="3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036050" y="1083425"/>
            <a:ext cx="7597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-419" sz="1900">
                <a:solidFill>
                  <a:schemeClr val="lt1"/>
                </a:solidFill>
              </a:rPr>
              <a:t>Los usuarios deben poder registrarse en la aplicación.</a:t>
            </a:r>
            <a:endParaRPr sz="1900">
              <a:solidFill>
                <a:schemeClr val="lt1"/>
              </a:solidFill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-419" sz="1900">
                <a:solidFill>
                  <a:schemeClr val="lt1"/>
                </a:solidFill>
              </a:rPr>
              <a:t>La aplicación debe recopilar información básica del usuario, como nombre, edad, género y preferencias de anime.</a:t>
            </a:r>
            <a:endParaRPr sz="1900">
              <a:solidFill>
                <a:schemeClr val="lt1"/>
              </a:solidFill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-419" sz="1900">
                <a:solidFill>
                  <a:schemeClr val="lt1"/>
                </a:solidFill>
              </a:rPr>
              <a:t>Los usuarios deben poder calificar y dejar reseñas para los animes que han visto.</a:t>
            </a:r>
            <a:endParaRPr sz="1900">
              <a:solidFill>
                <a:schemeClr val="lt1"/>
              </a:solidFill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-419" sz="1900">
                <a:solidFill>
                  <a:schemeClr val="lt1"/>
                </a:solidFill>
              </a:rPr>
              <a:t>Desarrollar un algoritmo de recomendación que sugiere animes basados en las preferencias y comportamientos anteriores del usuario.</a:t>
            </a:r>
            <a:endParaRPr sz="1900">
              <a:solidFill>
                <a:schemeClr val="lt1"/>
              </a:solidFill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-419" sz="1900">
                <a:solidFill>
                  <a:schemeClr val="lt1"/>
                </a:solidFill>
              </a:rPr>
              <a:t>Mostrar información detallada sobre cada anime, incluyendo sinopsis, elenco, director, género, número de episodios, etc.</a:t>
            </a:r>
            <a:endParaRPr sz="1300"/>
          </a:p>
          <a:p>
            <a:pPr marL="0" lvl="0" indent="12827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262075" y="273825"/>
            <a:ext cx="64770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Requerimientos no funcionales</a:t>
            </a:r>
            <a:endParaRPr sz="3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262075" y="1257300"/>
            <a:ext cx="69534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419" sz="1900">
                <a:solidFill>
                  <a:schemeClr val="lt1"/>
                </a:solidFill>
              </a:rPr>
              <a:t>La interfaz de usuario debe ser intuitiva y fácil de usar, permitiendo a los usuarios navegar y encontrar información de manera sencilla.</a:t>
            </a:r>
            <a:endParaRPr sz="19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419" sz="1900">
                <a:solidFill>
                  <a:schemeClr val="lt1"/>
                </a:solidFill>
              </a:rPr>
              <a:t>La aplicación debe ser capaz de gestionar grandes cantidades de datos, como información de usuarios, animes y recomendaciones, de manera eficiente.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t="35688" r="8307" b="5488"/>
          <a:stretch/>
        </p:blipFill>
        <p:spPr>
          <a:xfrm>
            <a:off x="379813" y="1257300"/>
            <a:ext cx="8384375" cy="30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262075" y="273825"/>
            <a:ext cx="64770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Gantt</a:t>
            </a:r>
            <a:endParaRPr sz="3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600" y="1017725"/>
            <a:ext cx="6540800" cy="35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25" y="66235"/>
            <a:ext cx="9144002" cy="82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473</Words>
  <Application>Microsoft Office PowerPoint</Application>
  <PresentationFormat>Presentación en pantalla (16:9)</PresentationFormat>
  <Paragraphs>61</Paragraphs>
  <Slides>46</Slides>
  <Notes>45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Times New Roman</vt:lpstr>
      <vt:lpstr>Impact</vt:lpstr>
      <vt:lpstr>Arial</vt:lpstr>
      <vt:lpstr>Proxima Nova</vt:lpstr>
      <vt:lpstr>Spearmint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Base de datos</vt:lpstr>
      <vt:lpstr>Anime</vt:lpstr>
      <vt:lpstr>Episodio</vt:lpstr>
      <vt:lpstr>Género</vt:lpstr>
      <vt:lpstr>Origen</vt:lpstr>
      <vt:lpstr>Temporada</vt:lpstr>
      <vt:lpstr>Usuario</vt:lpstr>
      <vt:lpstr>Lista de animes</vt:lpstr>
      <vt:lpstr>Rating</vt:lpstr>
      <vt:lpstr>Procedimientos almacenados</vt:lpstr>
      <vt:lpstr>Funciones</vt:lpstr>
      <vt:lpstr>Presentación de PowerPoint</vt:lpstr>
      <vt:lpstr>Schema y visualización de swagger tbb_anime</vt:lpstr>
      <vt:lpstr>Schema y visualización de swagger tbb_episodio </vt:lpstr>
      <vt:lpstr>Schema y visualización de swagger tbb_genero </vt:lpstr>
      <vt:lpstr>Schema y visualización de swagger tbb_miembro </vt:lpstr>
      <vt:lpstr>Schema y visualización de swagger tbb_origen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PC-05</dc:creator>
  <cp:lastModifiedBy>PC-05</cp:lastModifiedBy>
  <cp:revision>4</cp:revision>
  <dcterms:modified xsi:type="dcterms:W3CDTF">2023-08-16T19:29:04Z</dcterms:modified>
</cp:coreProperties>
</file>